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PGS-MFS-EHS-301 –EQUIPAMENTOS MÓVEIS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Noções sobre legislação de trânsito e de legislação de segurança e saúde no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Noções sobre acidentes e doenças decorrentes da exposição aos riscos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existentes na máquina, equipamentos e implementos;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Medidas de controle dos riscos: EPC e EPI;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Operação com segurança da máquina ou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Inspeção, regulagem e manutenção com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Sinalização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Procedimentos em situação de emergência; e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Noções sobre prestação de primeiros socorros.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Responsabilidade do operador;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PGS-MFS-EHS-301 – Equipamentos Móveis e NR 12 – Segurança no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Trabalho em Máquinas e Equipamentos .</a:t>
            </a:r>
          </a:p>
          <a:p>
            <a:pPr algn="l"/>
            <a:endParaRPr lang="pt-BR" sz="9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900" b="1" dirty="0">
                <a:solidFill>
                  <a:srgbClr val="000000"/>
                </a:solidFill>
                <a:highlight>
                  <a:srgbClr val="FFFF00"/>
                </a:highlight>
                <a:latin typeface="CIDFont+F1"/>
              </a:rPr>
              <a:t>Especificar os equipamentos que serão utilizados.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2474</TotalTime>
  <Words>254</Words>
  <Application>Microsoft Office PowerPoint</Application>
  <PresentationFormat>Personalizar</PresentationFormat>
  <Paragraphs>43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351</cp:revision>
  <cp:lastPrinted>2023-01-18T11:46:20Z</cp:lastPrinted>
  <dcterms:created xsi:type="dcterms:W3CDTF">1996-09-21T19:33:27Z</dcterms:created>
  <dcterms:modified xsi:type="dcterms:W3CDTF">2024-08-19T19:26:18Z</dcterms:modified>
</cp:coreProperties>
</file>